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77" r:id="rId6"/>
    <p:sldId id="278" r:id="rId7"/>
    <p:sldId id="275" r:id="rId8"/>
    <p:sldId id="276" r:id="rId9"/>
    <p:sldId id="261" r:id="rId10"/>
    <p:sldId id="273" r:id="rId11"/>
    <p:sldId id="270" r:id="rId12"/>
    <p:sldId id="259" r:id="rId13"/>
    <p:sldId id="279" r:id="rId14"/>
    <p:sldId id="263" r:id="rId15"/>
    <p:sldId id="264" r:id="rId16"/>
    <p:sldId id="268" r:id="rId17"/>
    <p:sldId id="281" r:id="rId18"/>
    <p:sldId id="269" r:id="rId19"/>
    <p:sldId id="271" r:id="rId20"/>
    <p:sldId id="272" r:id="rId21"/>
    <p:sldId id="274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49" autoAdjust="0"/>
  </p:normalViewPr>
  <p:slideViewPr>
    <p:cSldViewPr>
      <p:cViewPr varScale="1">
        <p:scale>
          <a:sx n="83" d="100"/>
          <a:sy n="83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20C8-C86B-450D-83E3-EB006940B549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CA92A-9B0F-42DA-999C-5079C1EE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1\Desktop\98e74f91ec171e8e09bb49b8231822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 МБДОУ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ЦРР-детский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сад № 1 с.Бураево»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573016"/>
            <a:ext cx="4392488" cy="2376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1\Desktop\wMfBU2U72DI.jpg"/>
          <p:cNvPicPr/>
          <p:nvPr/>
        </p:nvPicPr>
        <p:blipFill>
          <a:blip r:embed="rId3" cstate="print"/>
          <a:srcRect t="22435" r="5290" b="5479"/>
          <a:stretch>
            <a:fillRect/>
          </a:stretch>
        </p:blipFill>
        <p:spPr bwMode="auto">
          <a:xfrm>
            <a:off x="2555776" y="3429000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Подготовка ДОУ к учебному году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1" name="Picture 1" descr="C:\Users\1\Downloads\img20200319_162704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992" t="1591" b="1358"/>
          <a:stretch>
            <a:fillRect/>
          </a:stretch>
        </p:blipFill>
        <p:spPr bwMode="auto">
          <a:xfrm>
            <a:off x="3059832" y="1700808"/>
            <a:ext cx="2915275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1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Подготовка ДОУ к учебному году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ph idx="1"/>
          </p:nvPr>
        </p:nvGraphicFramePr>
        <p:xfrm>
          <a:off x="827584" y="1844824"/>
          <a:ext cx="3274086" cy="4627742"/>
        </p:xfrm>
        <a:graphic>
          <a:graphicData uri="http://schemas.openxmlformats.org/presentationml/2006/ole">
            <p:oleObj spid="_x0000_s30722" name="PDF" r:id="rId4" imgW="0" imgH="0" progId="FoxitReader.Document">
              <p:embed/>
            </p:oleObj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148064" y="1844824"/>
          <a:ext cx="3235325" cy="4573588"/>
        </p:xfrm>
        <a:graphic>
          <a:graphicData uri="http://schemas.openxmlformats.org/presentationml/2006/ole">
            <p:oleObj spid="_x0000_s30723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Подготовка ДОУ к учебному году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2915816" y="1988840"/>
          <a:ext cx="3202078" cy="4525963"/>
        </p:xfrm>
        <a:graphic>
          <a:graphicData uri="http://schemas.openxmlformats.org/presentationml/2006/ole">
            <p:oleObj spid="_x0000_s3074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Детский сабантуй - 2011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1\Downloads\img20200319_163133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346" y="1600200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конкурс «Снежные городки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-2018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Призёр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1\Downloads\img20200319_152116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484784"/>
            <a:ext cx="3669449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Районная ярмарка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школьников -2018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1\Downloads\img20200319_152609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28800"/>
            <a:ext cx="3545869" cy="5009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смотр-конкурс художественной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самодеятельности -2018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1\Downloads\img20200319_154447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916832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конкурс по новогоднему оформлению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организаций -2019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1\Downloads\img20200319_154058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Благодарность за волонтёрскую деятельность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1\Downloads\img20200319_154811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00808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Всероссийский конкурс «Лига лидеров 2019»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 лауреата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1\Desktop\WKedgHQyjx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235472" y="2429888"/>
            <a:ext cx="4680519" cy="3510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Республиканский конкурс </a:t>
            </a:r>
            <a:br>
              <a:rPr lang="ru-RU" sz="3200" dirty="0" smtClean="0"/>
            </a:br>
            <a:r>
              <a:rPr lang="ru-RU" sz="3200" dirty="0" smtClean="0"/>
              <a:t>«Детский сад года</a:t>
            </a:r>
            <a:r>
              <a:rPr lang="ru-RU" sz="3200" dirty="0" smtClean="0"/>
              <a:t>» -1998,1999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2 место</a:t>
            </a:r>
            <a:endParaRPr lang="ru-RU" sz="3200" dirty="0"/>
          </a:p>
        </p:txBody>
      </p:sp>
      <p:pic>
        <p:nvPicPr>
          <p:cNvPr id="1031" name="Picture 7" descr="C:\Users\1\Downloads\img20200213_0729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3210768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1\Downloads\img20200213_07271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16832"/>
            <a:ext cx="3229820" cy="4563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Памятный знак «Эффективный руководитель – 2019»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1\Downloads\img20200319_161004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чемпионат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«Ночная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лига-лыжные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гонки» - 2020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1\Downloads\img20200319_153337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5587" b="1358"/>
          <a:stretch>
            <a:fillRect/>
          </a:stretch>
        </p:blipFill>
        <p:spPr bwMode="auto">
          <a:xfrm>
            <a:off x="2915816" y="1844824"/>
            <a:ext cx="3024336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Районный фестиваль по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многоборью -2020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 место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C:\Users\1\Downloads\img20200319_153730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00808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Лучшая организация работы по использованию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технологий - 2002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Downloads\img20200213_07233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28800"/>
            <a:ext cx="3446209" cy="4869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Районный конкурс «Лучший участок ДОУ»</a:t>
            </a:r>
            <a:br>
              <a:rPr lang="ru-RU" sz="3200" dirty="0" smtClean="0"/>
            </a:br>
            <a:r>
              <a:rPr lang="ru-RU" sz="3200" dirty="0" smtClean="0"/>
              <a:t>Победитель </a:t>
            </a:r>
            <a:endParaRPr lang="ru-RU" sz="3200" dirty="0"/>
          </a:p>
        </p:txBody>
      </p:sp>
      <p:pic>
        <p:nvPicPr>
          <p:cNvPr id="3" name="Picture 3" descr="C:\Users\1\Downloads\img20200213_07311602.jpg"/>
          <p:cNvPicPr>
            <a:picLocks noChangeAspect="1" noChangeArrowheads="1"/>
          </p:cNvPicPr>
          <p:nvPr/>
        </p:nvPicPr>
        <p:blipFill>
          <a:blip r:embed="rId3" cstate="print"/>
          <a:srcRect r="4085"/>
          <a:stretch>
            <a:fillRect/>
          </a:stretch>
        </p:blipFill>
        <p:spPr bwMode="auto">
          <a:xfrm>
            <a:off x="3131840" y="1988840"/>
            <a:ext cx="2880320" cy="4242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фестиваль «Жемчужины Башкортостана» - 2002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1\Downloads\img20200319_163039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346" y="1600200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Районный конкурс проектов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ень здоровья»-2003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1\Downloads\img20200319_162948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42" t="2223"/>
          <a:stretch>
            <a:fillRect/>
          </a:stretch>
        </p:blipFill>
        <p:spPr bwMode="auto">
          <a:xfrm>
            <a:off x="3131840" y="1700808"/>
            <a:ext cx="3041813" cy="44253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Фестиваль театральных постановок -2003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1\Downloads\img20200319_16284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44824"/>
            <a:ext cx="320330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Детский сабантуй -2007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1\Downloads\img20200319_16322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89" t="3814" b="2317"/>
          <a:stretch>
            <a:fillRect/>
          </a:stretch>
        </p:blipFill>
        <p:spPr bwMode="auto">
          <a:xfrm>
            <a:off x="3203848" y="1772816"/>
            <a:ext cx="2969805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1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 «История нашего детского сада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-2008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1\Downloads\img20200213_073012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3456384" cy="4883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121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PDF</vt:lpstr>
      <vt:lpstr>Награды МБДОУ  «ЦРР-детский сад № 1 с.Бураево»</vt:lpstr>
      <vt:lpstr>Республиканский конкурс  «Детский сад года» -1998,1999 2 место</vt:lpstr>
      <vt:lpstr>Лучшая организация работы по использованию здоровьесберегающих технологий - 2002</vt:lpstr>
      <vt:lpstr>Районный конкурс «Лучший участок ДОУ» Победитель </vt:lpstr>
      <vt:lpstr>Районный фестиваль «Жемчужины Башкортостана» - 2002</vt:lpstr>
      <vt:lpstr>Районный конкурс проектов «День здоровья»-2003 1 место</vt:lpstr>
      <vt:lpstr>Фестиваль театральных постановок -2003 2 место</vt:lpstr>
      <vt:lpstr>Детский сабантуй -2007 1 место</vt:lpstr>
      <vt:lpstr>Конкурс «История нашего детского сада» -2008 1 место</vt:lpstr>
      <vt:lpstr>Подготовка ДОУ к учебному году Победитель</vt:lpstr>
      <vt:lpstr>Подготовка ДОУ к учебному году Победитель</vt:lpstr>
      <vt:lpstr>Подготовка ДОУ к учебному году Победитель </vt:lpstr>
      <vt:lpstr>Детский сабантуй - 2011  1 место</vt:lpstr>
      <vt:lpstr>Районный конкурс «Снежные городки» -2018 Призёр </vt:lpstr>
      <vt:lpstr>Районная ярмарка школьников -2018 2 место</vt:lpstr>
      <vt:lpstr>Районный смотр-конкурс художественной самодеятельности -2018 3 место</vt:lpstr>
      <vt:lpstr>Районный конкурс по новогоднему оформлению организаций -2019  3 место</vt:lpstr>
      <vt:lpstr>Благодарность за волонтёрскую деятельность</vt:lpstr>
      <vt:lpstr>Всероссийский конкурс «Лига лидеров 2019» Диплом лауреата</vt:lpstr>
      <vt:lpstr>Памятный знак «Эффективный руководитель – 2019»</vt:lpstr>
      <vt:lpstr>Районный чемпионат  «Ночная лига-лыжные гонки» - 2020</vt:lpstr>
      <vt:lpstr> Районный фестиваль по многоборью -2020 3 место 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Награды МБДОУ «ЦРР-детский сад № 1 с.Бураево»</dc:title>
  <dc:creator>1</dc:creator>
  <cp:lastModifiedBy>1</cp:lastModifiedBy>
  <cp:revision>32</cp:revision>
  <dcterms:created xsi:type="dcterms:W3CDTF">2020-03-19T08:45:01Z</dcterms:created>
  <dcterms:modified xsi:type="dcterms:W3CDTF">2020-03-20T03:21:20Z</dcterms:modified>
</cp:coreProperties>
</file>